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4. Олимпийские </a:t>
            </a:r>
            <a:r>
              <a:rPr lang="ru-RU" b="1" dirty="0"/>
              <a:t>зимние </a:t>
            </a:r>
            <a:r>
              <a:rPr lang="ru-RU" b="1" dirty="0" smtClean="0"/>
              <a:t>игры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Горнолыжный спорт – это скоростной спуск с горы на лыжах и стрельбе по мишеням из трех положений.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Триатлон и биатлон – это виды спорта, включенные в программу Олимпийских зимних </a:t>
            </a:r>
            <a:r>
              <a:rPr lang="ru-RU" b="1" dirty="0" smtClean="0"/>
              <a:t>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Спортсмены СССР впервые выступили на Олимпийских зимних играх в 1952 г.</a:t>
            </a:r>
            <a:r>
              <a:rPr lang="ru-RU" b="1" dirty="0" smtClean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Олимпийских зимних играх 1932 г. в Лейк-Плэсиде (США) количество стран–участниц уменьшилось.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Олимпийских зимних играх разыгрывается больше комплектов наград, чем на Играх Олимпиад.</a:t>
            </a:r>
          </a:p>
        </p:txBody>
      </p:sp>
    </p:spTree>
    <p:extLst>
      <p:ext uri="{BB962C8B-B14F-4D97-AF65-F5344CB8AC3E}">
        <p14:creationId xmlns:p14="http://schemas.microsoft.com/office/powerpoint/2010/main" xmlns="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Сборная Великобритании по хоккею выигрывала хоккейный турнир на Олимпийских зимних играх.</a:t>
            </a:r>
          </a:p>
        </p:txBody>
      </p:sp>
    </p:spTree>
    <p:extLst>
      <p:ext uri="{BB962C8B-B14F-4D97-AF65-F5344CB8AC3E}">
        <p14:creationId xmlns:p14="http://schemas.microsoft.com/office/powerpoint/2010/main" xmlns="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Сборная СССР по хоккею – одна из самых титулованных сборных в мире в этом виде спорта.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Биатлонисты сборной СССР семь раз подряд выигрывали эстафетные гонки на Олимпийских зимних играх.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Национальная сборная СССР – одна из самых титулованных сборных в истории зимних Игр.</a:t>
            </a:r>
            <a:r>
              <a:rPr lang="ru-RU" b="1" dirty="0" smtClean="0"/>
              <a:t>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53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предлагается поиграть в игру «Верю – не верю», ответив на 20 вопросов. </a:t>
            </a: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вопросы, ставя галочку в колонках «Да» или «Нет» напротив номера вопроса в предоставленном бланке.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Игры Олимпиад и Олимпийские зимние игры проводятся один раз в … года.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068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Олимпийские зимние игры 1940 и 1944 гг. не были проведены в связи…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15876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Виды спорта, для проведения которых необходимы лед или снег называются…</a:t>
            </a:r>
          </a:p>
        </p:txBody>
      </p:sp>
    </p:spTree>
    <p:extLst>
      <p:ext uri="{BB962C8B-B14F-4D97-AF65-F5344CB8AC3E}">
        <p14:creationId xmlns:p14="http://schemas.microsoft.com/office/powerpoint/2010/main" xmlns="" val="2978270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Фристайл, сноуборд, скелетон, керлинг, биатлон включены в программу…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56590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en-US" b="1" dirty="0"/>
              <a:t>I</a:t>
            </a:r>
            <a:r>
              <a:rPr lang="ru-RU" b="1" dirty="0"/>
              <a:t> Олимпийские зимние игры прошли в городе… в стране…</a:t>
            </a:r>
          </a:p>
        </p:txBody>
      </p:sp>
    </p:spTree>
    <p:extLst>
      <p:ext uri="{BB962C8B-B14F-4D97-AF65-F5344CB8AC3E}">
        <p14:creationId xmlns:p14="http://schemas.microsoft.com/office/powerpoint/2010/main" xmlns="" val="3531189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отличие от Игр Олимпиады за несостоявшимися Олимпийскими зимними играми номер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0572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На первых послевоенных Олимпийских зимних играх победили спортсмены тех стран, которые участия в войне…</a:t>
            </a:r>
          </a:p>
        </p:txBody>
      </p:sp>
    </p:spTree>
    <p:extLst>
      <p:ext uri="{BB962C8B-B14F-4D97-AF65-F5344CB8AC3E}">
        <p14:creationId xmlns:p14="http://schemas.microsoft.com/office/powerpoint/2010/main" xmlns="" val="50107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Олимпийские зимние игры 1956 г. прошли в </a:t>
            </a:r>
            <a:r>
              <a:rPr lang="ru-RU" b="1" dirty="0" err="1"/>
              <a:t>Кортино</a:t>
            </a:r>
            <a:r>
              <a:rPr lang="ru-RU" b="1" dirty="0"/>
              <a:t> де </a:t>
            </a:r>
            <a:r>
              <a:rPr lang="ru-RU" b="1" dirty="0" err="1"/>
              <a:t>Ампеццо</a:t>
            </a:r>
            <a:r>
              <a:rPr lang="ru-RU" b="1" dirty="0"/>
              <a:t>,</a:t>
            </a:r>
            <a:r>
              <a:rPr lang="ru-RU" b="1" i="1" dirty="0"/>
              <a:t> </a:t>
            </a:r>
            <a:r>
              <a:rPr lang="ru-RU" b="1" dirty="0"/>
              <a:t>страна …</a:t>
            </a:r>
          </a:p>
        </p:txBody>
      </p:sp>
    </p:spTree>
    <p:extLst>
      <p:ext uri="{BB962C8B-B14F-4D97-AF65-F5344CB8AC3E}">
        <p14:creationId xmlns:p14="http://schemas.microsoft.com/office/powerpoint/2010/main" xmlns="" val="1578456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Родоначальников хоккея – канадцев на дебютных Играх для СССР победила в финале сборная …</a:t>
            </a:r>
          </a:p>
        </p:txBody>
      </p:sp>
    </p:spTree>
    <p:extLst>
      <p:ext uri="{BB962C8B-B14F-4D97-AF65-F5344CB8AC3E}">
        <p14:creationId xmlns:p14="http://schemas.microsoft.com/office/powerpoint/2010/main" xmlns="" val="802051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Лидия Скобликова – одна из самых титулованных… (вид спорта)</a:t>
            </a:r>
          </a:p>
        </p:txBody>
      </p:sp>
    </p:spTree>
    <p:extLst>
      <p:ext uri="{BB962C8B-B14F-4D97-AF65-F5344CB8AC3E}">
        <p14:creationId xmlns:p14="http://schemas.microsoft.com/office/powerpoint/2010/main" xmlns="" val="249706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Олимпийские зимние игры впервые прошли в 1924 г. во Франции.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Величайшим хоккейным вратарем современности признан советский </a:t>
            </a:r>
            <a:r>
              <a:rPr lang="ru-RU" b="1" dirty="0" smtClean="0"/>
              <a:t>вратарь 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48672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Величайшая спортсменка СССР и мирового спорта Ирина Роднина стала трехкратной олимпийской чемпионкой в виде спорта – …</a:t>
            </a:r>
          </a:p>
        </p:txBody>
      </p:sp>
    </p:spTree>
    <p:extLst>
      <p:ext uri="{BB962C8B-B14F-4D97-AF65-F5344CB8AC3E}">
        <p14:creationId xmlns:p14="http://schemas.microsoft.com/office/powerpoint/2010/main" xmlns="" val="3159597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Михайлов, Петров и … – легендарная тройка нападения сборной … в хоккее с шайбой на льду.</a:t>
            </a:r>
          </a:p>
        </p:txBody>
      </p:sp>
    </p:spTree>
    <p:extLst>
      <p:ext uri="{BB962C8B-B14F-4D97-AF65-F5344CB8AC3E}">
        <p14:creationId xmlns:p14="http://schemas.microsoft.com/office/powerpoint/2010/main" xmlns="" val="3499376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Олимпийские зимние игры 1984 г. впервые прошли в социалистической стране, а именно, в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942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Первую золотую олимпийскую медаль в истории белорусского спорта на Олимпийских зимних играх выиграл Евгений Редькин в вид спорта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950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На Олимпийских зимних играх шведский лыжник </a:t>
            </a:r>
            <a:r>
              <a:rPr lang="ru-RU" b="1" dirty="0" err="1"/>
              <a:t>Гунде</a:t>
            </a:r>
            <a:r>
              <a:rPr lang="ru-RU" b="1" dirty="0"/>
              <a:t> Сван впервые на Играх продемонстрировал способ лыжного хода под названием…</a:t>
            </a:r>
          </a:p>
        </p:txBody>
      </p:sp>
    </p:spTree>
    <p:extLst>
      <p:ext uri="{BB962C8B-B14F-4D97-AF65-F5344CB8AC3E}">
        <p14:creationId xmlns:p14="http://schemas.microsoft.com/office/powerpoint/2010/main" xmlns="" val="5354483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В составе Объединенной команды СНГ в 1992 г. на Играх в </a:t>
            </a:r>
            <a:r>
              <a:rPr lang="ru-RU" b="1" dirty="0" err="1"/>
              <a:t>Альбервиле</a:t>
            </a:r>
            <a:r>
              <a:rPr lang="ru-RU" b="1" dirty="0"/>
              <a:t> выступил белорусский конькобежец …</a:t>
            </a:r>
          </a:p>
        </p:txBody>
      </p:sp>
    </p:spTree>
    <p:extLst>
      <p:ext uri="{BB962C8B-B14F-4D97-AF65-F5344CB8AC3E}">
        <p14:creationId xmlns:p14="http://schemas.microsoft.com/office/powerpoint/2010/main" xmlns="" val="6806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Светлана </a:t>
            </a:r>
            <a:r>
              <a:rPr lang="ru-RU" b="1" dirty="0" err="1"/>
              <a:t>Парамыгина</a:t>
            </a:r>
            <a:r>
              <a:rPr lang="ru-RU" b="1" dirty="0"/>
              <a:t> на Играх 1992 г. в </a:t>
            </a:r>
            <a:r>
              <a:rPr lang="ru-RU" b="1" dirty="0" err="1"/>
              <a:t>Альбервиле</a:t>
            </a:r>
            <a:r>
              <a:rPr lang="ru-RU" b="1" dirty="0"/>
              <a:t> выступила в виде </a:t>
            </a:r>
            <a:r>
              <a:rPr lang="ru-RU" b="1" dirty="0" smtClean="0"/>
              <a:t>спорта 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1428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Игры Олимпиад и Олимпийские зимние игры проводятся раз в два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41138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Первые Олимпийские зимние игры проводились в один год с Играми Олимпиад.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В программу Олимпийских зимних игр входят виды спорта, для которых нужен снег или лед.</a:t>
            </a:r>
          </a:p>
        </p:txBody>
      </p:sp>
    </p:spTree>
    <p:extLst>
      <p:ext uri="{BB962C8B-B14F-4D97-AF65-F5344CB8AC3E}">
        <p14:creationId xmlns:p14="http://schemas.microsoft.com/office/powerpoint/2010/main" xmlns="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До 1994 г. Олимпийские зимние игры проводились в один год с Играми Олимпиад.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Фигурное катание на коньках, хоккей, фристайл, биатлон, пятиборье – летние виды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Легкая атлетика, фехтование, гимнастика, футбол – зимние виды спорта.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E48681-C414-4CE0-B741-3D87DBCAE1B3}"/>
</file>

<file path=customXml/itemProps2.xml><?xml version="1.0" encoding="utf-8"?>
<ds:datastoreItem xmlns:ds="http://schemas.openxmlformats.org/officeDocument/2006/customXml" ds:itemID="{801E5653-E6A9-4256-9635-5A5D9D7941FF}"/>
</file>

<file path=customXml/itemProps3.xml><?xml version="1.0" encoding="utf-8"?>
<ds:datastoreItem xmlns:ds="http://schemas.openxmlformats.org/officeDocument/2006/customXml" ds:itemID="{6BEBB181-18BD-4502-B6F9-30C4D1B81C6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612</Words>
  <Application>Microsoft Office PowerPoint</Application>
  <PresentationFormat>Произвольный</PresentationFormat>
  <Paragraphs>40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Грань</vt:lpstr>
      <vt:lpstr>Тема 4. Олимпийские зимние игры</vt:lpstr>
      <vt:lpstr>Содержание задания 1</vt:lpstr>
      <vt:lpstr>1. Олимпийские зимние игры впервые прошли в 1924 г. во Франции. </vt:lpstr>
      <vt:lpstr>2. Игры Олимпиад и Олимпийские зимние игры проводятся раз в два года.</vt:lpstr>
      <vt:lpstr>3. Первые Олимпийские зимние игры проводились в один год с Играми Олимпиад.  </vt:lpstr>
      <vt:lpstr>4. В программу Олимпийских зимних игр входят виды спорта, для которых нужен снег или лед.</vt:lpstr>
      <vt:lpstr>5. До 1994 г. Олимпийские зимние игры проводились в один год с Играми Олимпиад. </vt:lpstr>
      <vt:lpstr>6. Фигурное катание на коньках, хоккей, фристайл, биатлон, пятиборье – летние виды спорта.</vt:lpstr>
      <vt:lpstr>7. Легкая атлетика, фехтование, гимнастика, футбол – зимние виды спорта. </vt:lpstr>
      <vt:lpstr>8. Горнолыжный спорт – это скоростной спуск с горы на лыжах и стрельбе по мишеням из трех положений. </vt:lpstr>
      <vt:lpstr>9. Триатлон и биатлон – это виды спорта, включенные в программу Олимпийских зимних игр. </vt:lpstr>
      <vt:lpstr>10. Спортсмены СССР впервые выступили на Олимпийских зимних играх в 1952 г.   </vt:lpstr>
      <vt:lpstr>11. На Олимпийских зимних играх 1932 г. в Лейк-Плэсиде (США) количество стран–участниц уменьшилось.   </vt:lpstr>
      <vt:lpstr>12. На Олимпийских зимних играх разыгрывается больше комплектов наград, чем на Играх Олимпиад.</vt:lpstr>
      <vt:lpstr>13. Сборная Великобритании по хоккею выигрывала хоккейный турнир на Олимпийских зимних играх.</vt:lpstr>
      <vt:lpstr>14. Сборная СССР по хоккею – одна из самых титулованных сборных в мире в этом виде спорта.   </vt:lpstr>
      <vt:lpstr>15. Биатлонисты сборной СССР семь раз подряд выигрывали эстафетные гонки на Олимпийских зимних играх. </vt:lpstr>
      <vt:lpstr>16. Национальная сборная СССР – одна из самых титулованных сборных в истории зимних Игр.   </vt:lpstr>
      <vt:lpstr>Содержание задания 2</vt:lpstr>
      <vt:lpstr>1. Игры Олимпиад и Олимпийские зимние игры проводятся один раз в … года. </vt:lpstr>
      <vt:lpstr>2. Олимпийские зимние игры 1940 и 1944 гг. не были проведены в связи… </vt:lpstr>
      <vt:lpstr>3. Виды спорта, для проведения которых необходимы лед или снег называются…</vt:lpstr>
      <vt:lpstr>4. Фристайл, сноуборд, скелетон, керлинг, биатлон включены в программу… </vt:lpstr>
      <vt:lpstr>5. I Олимпийские зимние игры прошли в городе… в стране…</vt:lpstr>
      <vt:lpstr>6. В отличие от Игр Олимпиады за несостоявшимися Олимпийскими зимними играми номер … </vt:lpstr>
      <vt:lpstr>7. На первых послевоенных Олимпийских зимних играх победили спортсмены тех стран, которые участия в войне…</vt:lpstr>
      <vt:lpstr>8. Олимпийские зимние игры 1956 г. прошли в Кортино де Ампеццо, страна …</vt:lpstr>
      <vt:lpstr>9. Родоначальников хоккея – канадцев на дебютных Играх для СССР победила в финале сборная …</vt:lpstr>
      <vt:lpstr>10. Лидия Скобликова – одна из самых титулованных… (вид спорта)</vt:lpstr>
      <vt:lpstr>11. Величайшим хоккейным вратарем современности признан советский вратарь …</vt:lpstr>
      <vt:lpstr>12. Величайшая спортсменка СССР и мирового спорта Ирина Роднина стала трехкратной олимпийской чемпионкой в виде спорта – …</vt:lpstr>
      <vt:lpstr>13. Михайлов, Петров и … – легендарная тройка нападения сборной … в хоккее с шайбой на льду.</vt:lpstr>
      <vt:lpstr>14. Олимпийские зимние игры 1984 г. впервые прошли в социалистической стране, а именно, в …</vt:lpstr>
      <vt:lpstr>15. Первую золотую олимпийскую медаль в истории белорусского спорта на Олимпийских зимних играх выиграл Евгений Редькин в вид спорта …</vt:lpstr>
      <vt:lpstr>16. На Олимпийских зимних играх шведский лыжник Гунде Сван впервые на Играх продемонстрировал способ лыжного хода под названием…</vt:lpstr>
      <vt:lpstr>17. В составе Объединенной команды СНГ в 1992 г. на Играх в Альбервиле выступил белорусский конькобежец …</vt:lpstr>
      <vt:lpstr>18. Светлана Парамыгина на Играх 1992 г. в Альбервиле выступила в виде спорта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12</cp:revision>
  <dcterms:created xsi:type="dcterms:W3CDTF">2024-09-16T12:33:04Z</dcterms:created>
  <dcterms:modified xsi:type="dcterms:W3CDTF">2025-01-14T20:07:25Z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